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660"/>
  </p:normalViewPr>
  <p:slideViewPr>
    <p:cSldViewPr snapToGrid="0">
      <p:cViewPr>
        <p:scale>
          <a:sx n="43" d="100"/>
          <a:sy n="43" d="100"/>
        </p:scale>
        <p:origin x="222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3982DC-3AD0-41FA-8E7E-5E002C30628D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8983C-A763-41DD-94CC-78C8A373F93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2820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8983C-A763-41DD-94CC-78C8A373F937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6968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792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6004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8938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23150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4008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18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7928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06962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653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2394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77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6D0DB-89DE-417D-8646-2D09E90B9625}" type="datetimeFigureOut">
              <a:rPr lang="zh-TW" altLang="en-US" smtClean="0"/>
              <a:t>2024/7/16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EE767-FB16-43E9-BC87-A1F10D55B7D4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026" name="Picture 2" descr="https://aasrc2024.conf.tw/site/userdata/1590.png">
            <a:extLst>
              <a:ext uri="{FF2B5EF4-FFF2-40B4-BE49-F238E27FC236}">
                <a16:creationId xmlns:a16="http://schemas.microsoft.com/office/drawing/2014/main" id="{1CB4561E-32A1-4BA6-9330-EF3BE5DB852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7" b="14275"/>
          <a:stretch/>
        </p:blipFill>
        <p:spPr bwMode="auto">
          <a:xfrm>
            <a:off x="0" y="-1770"/>
            <a:ext cx="21383625" cy="3550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2130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43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1</Words>
  <Application>Microsoft Office PowerPoint</Application>
  <PresentationFormat>自訂</PresentationFormat>
  <Paragraphs>1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新細明體</vt:lpstr>
      <vt:lpstr>Arial</vt:lpstr>
      <vt:lpstr>Calibri</vt:lpstr>
      <vt:lpstr>Calibri Light</vt:lpstr>
      <vt:lpstr>Office 佈景主題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中暉 陳</dc:creator>
  <cp:lastModifiedBy>chihyungwu</cp:lastModifiedBy>
  <cp:revision>3</cp:revision>
  <dcterms:created xsi:type="dcterms:W3CDTF">2023-07-12T06:03:51Z</dcterms:created>
  <dcterms:modified xsi:type="dcterms:W3CDTF">2024-07-16T03:06:39Z</dcterms:modified>
</cp:coreProperties>
</file>